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65" r:id="rId8"/>
    <p:sldId id="267" r:id="rId9"/>
    <p:sldId id="266" r:id="rId10"/>
    <p:sldId id="268" r:id="rId11"/>
    <p:sldId id="259" r:id="rId12"/>
    <p:sldId id="264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5E12B8-8B97-6FCD-90C5-1D0E563CAF0B}" v="253" dt="2026-09-03T13:42:41.6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6" autoAdjust="0"/>
    <p:restoredTop sz="94660"/>
  </p:normalViewPr>
  <p:slideViewPr>
    <p:cSldViewPr snapToGrid="0">
      <p:cViewPr varScale="1">
        <p:scale>
          <a:sx n="86" d="100"/>
          <a:sy n="86" d="100"/>
        </p:scale>
        <p:origin x="48" y="12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9/3/2026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9/3/2026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81C2CB-CFD3-46CF-9F45-5442605E1A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/>
              <a:t>Whitemoor</a:t>
            </a:r>
            <a:r>
              <a:rPr lang="en-GB" dirty="0"/>
              <a:t> Lakes Residential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020489-807A-4D2B-85BE-CB26EF0D284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Monday 14</a:t>
            </a:r>
            <a:r>
              <a:rPr lang="en-GB" baseline="30000" dirty="0"/>
              <a:t>th</a:t>
            </a:r>
            <a:r>
              <a:rPr lang="en-GB" dirty="0"/>
              <a:t> to Wednesday 16</a:t>
            </a:r>
            <a:r>
              <a:rPr lang="en-GB" baseline="30000" dirty="0"/>
              <a:t>th</a:t>
            </a:r>
            <a:r>
              <a:rPr lang="en-GB" dirty="0"/>
              <a:t> September</a:t>
            </a:r>
          </a:p>
        </p:txBody>
      </p:sp>
    </p:spTree>
    <p:extLst>
      <p:ext uri="{BB962C8B-B14F-4D97-AF65-F5344CB8AC3E}">
        <p14:creationId xmlns:p14="http://schemas.microsoft.com/office/powerpoint/2010/main" val="17358803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B3170A-2380-4A1E-8CFE-CD866574E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can you expect?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10CCDB6-9ADD-4B36-91A2-0EBD6FE4E1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7863" y="2540285"/>
            <a:ext cx="8596312" cy="3122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7268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A524DA-EFEA-4533-A8EB-168DA668B5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8D0129-0E08-40F4-90A0-AE393EB093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Whitemoor Lakes is a purpose-built activity centre.</a:t>
            </a:r>
          </a:p>
          <a:p>
            <a:r>
              <a:rPr lang="en-GB" dirty="0"/>
              <a:t>The children </a:t>
            </a:r>
            <a:r>
              <a:rPr lang="en-GB" dirty="0" err="1"/>
              <a:t>wil</a:t>
            </a:r>
            <a:r>
              <a:rPr lang="en-GB" dirty="0"/>
              <a:t>- take part in water based activities and adventurous activities.</a:t>
            </a:r>
          </a:p>
          <a:p>
            <a:r>
              <a:rPr lang="en-GB" dirty="0"/>
              <a:t>Children arrive at school at the usual time on Monday, in their casual clothes, with their suitcase. We will leave school at 10.30am and arrive at 11.30am.</a:t>
            </a:r>
          </a:p>
          <a:p>
            <a:r>
              <a:rPr lang="en-GB" dirty="0"/>
              <a:t>We will return to school for approximately 3.15/3.30pm on Wednesday. If we are running significantly late, the office will inform you via email.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36325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C70A5-1E2D-DC7D-9000-A9CEE5CF7D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AB736DC-4333-81AD-A20F-0116B0051B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92" y="3986"/>
            <a:ext cx="12362548" cy="6900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3890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88DB80C-446A-CA0A-69C8-087468585D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521" y="3985"/>
            <a:ext cx="9837357" cy="5649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0016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C1A8295-7F43-289A-DCCF-08F59127F6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2362" y="363420"/>
            <a:ext cx="9279706" cy="5749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7541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8DEF471-CF71-155A-3886-BCDBFEB75E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7879" y="248401"/>
            <a:ext cx="9031880" cy="5376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5624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A732B79-E585-433C-9FF4-1A4D382B5F37}"/>
              </a:ext>
            </a:extLst>
          </p:cNvPr>
          <p:cNvSpPr txBox="1"/>
          <p:nvPr/>
        </p:nvSpPr>
        <p:spPr>
          <a:xfrm>
            <a:off x="714895" y="5685905"/>
            <a:ext cx="76421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If your child is in Group 2 or Group 3 they need to be wearing the clothes they don’t mind getting wet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25254A8-B990-4038-B89E-E7EB3EC61B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8500" y="1736"/>
            <a:ext cx="9891971" cy="5089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3830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F1B0E8-11AE-49AA-BDA7-285A93D04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Finally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A6927A-355E-410F-993E-91E558C5A1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3600" dirty="0"/>
              <a:t>All that is left to do is to have FUN!</a:t>
            </a:r>
          </a:p>
          <a:p>
            <a:endParaRPr lang="en-GB" sz="3600" dirty="0"/>
          </a:p>
          <a:p>
            <a:r>
              <a:rPr lang="en-GB" sz="3600" dirty="0"/>
              <a:t>We'll do our best to upload photos from each day, to the school </a:t>
            </a:r>
            <a:r>
              <a:rPr lang="en-GB" sz="3600" dirty="0" err="1"/>
              <a:t>instagram</a:t>
            </a:r>
            <a:r>
              <a:rPr lang="en-GB" sz="3600" dirty="0"/>
              <a:t> account.</a:t>
            </a:r>
          </a:p>
        </p:txBody>
      </p:sp>
    </p:spTree>
    <p:extLst>
      <p:ext uri="{BB962C8B-B14F-4D97-AF65-F5344CB8AC3E}">
        <p14:creationId xmlns:p14="http://schemas.microsoft.com/office/powerpoint/2010/main" val="426401198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c1949afd-ee9b-4e37-9cbf-75bb4204833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649FE7EE813BC42A62D228DF04E749F" ma:contentTypeVersion="18" ma:contentTypeDescription="Create a new document." ma:contentTypeScope="" ma:versionID="21ce21b1d4ff2e6498e9d6cee1bd5441">
  <xsd:schema xmlns:xsd="http://www.w3.org/2001/XMLSchema" xmlns:xs="http://www.w3.org/2001/XMLSchema" xmlns:p="http://schemas.microsoft.com/office/2006/metadata/properties" xmlns:ns3="c1949afd-ee9b-4e37-9cbf-75bb42048334" xmlns:ns4="9aec9760-0c78-4a95-a274-d126cab3eff9" targetNamespace="http://schemas.microsoft.com/office/2006/metadata/properties" ma:root="true" ma:fieldsID="d5cf41a37a944cc71a10bdef24d89bec" ns3:_="" ns4:_="">
    <xsd:import namespace="c1949afd-ee9b-4e37-9cbf-75bb42048334"/>
    <xsd:import namespace="9aec9760-0c78-4a95-a274-d126cab3eff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1949afd-ee9b-4e37-9cbf-75bb4204833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ec9760-0c78-4a95-a274-d126cab3eff9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2A50711-94AB-401B-94C2-ED539F764C5D}">
  <ds:schemaRefs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9aec9760-0c78-4a95-a274-d126cab3eff9"/>
    <ds:schemaRef ds:uri="http://www.w3.org/XML/1998/namespace"/>
    <ds:schemaRef ds:uri="c1949afd-ee9b-4e37-9cbf-75bb42048334"/>
    <ds:schemaRef ds:uri="http://purl.org/dc/dcmitype/"/>
    <ds:schemaRef ds:uri="http://schemas.openxmlformats.org/package/2006/metadata/core-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B5685986-A8DC-4A8F-9432-6B6471DCD37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2BF2571-8FA1-41C8-A40A-A92776C5602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1949afd-ee9b-4e37-9cbf-75bb42048334"/>
    <ds:schemaRef ds:uri="9aec9760-0c78-4a95-a274-d126cab3eff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24</TotalTime>
  <Words>489</Words>
  <Application>Microsoft Office PowerPoint</Application>
  <PresentationFormat>Widescreen</PresentationFormat>
  <Paragraphs>25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Facet</vt:lpstr>
      <vt:lpstr>Whitemoor Lakes Residential</vt:lpstr>
      <vt:lpstr>What can you expect?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Finally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Whitemoor Lakes Residential</dc:title>
  <dc:creator>Rebecca Wood</dc:creator>
  <cp:lastModifiedBy>Wood, R</cp:lastModifiedBy>
  <cp:revision>62</cp:revision>
  <dcterms:created xsi:type="dcterms:W3CDTF">2024-07-09T15:15:35Z</dcterms:created>
  <dcterms:modified xsi:type="dcterms:W3CDTF">2026-09-03T13:42:44Z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0x010100F649FE7EE813BC42A62D228DF04E749F</vt:lpwstr>
  </property>
</Properties>
</file>