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60" r:id="rId8"/>
    <p:sldId id="262" r:id="rId9"/>
    <p:sldId id="261" r:id="rId10"/>
    <p:sldId id="263" r:id="rId11"/>
    <p:sldId id="259" r:id="rId12"/>
    <p:sldId id="26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6" autoAdjust="0"/>
    <p:restoredTop sz="94660"/>
  </p:normalViewPr>
  <p:slideViewPr>
    <p:cSldViewPr snapToGrid="0">
      <p:cViewPr varScale="1">
        <p:scale>
          <a:sx n="85" d="100"/>
          <a:sy n="85" d="100"/>
        </p:scale>
        <p:origin x="499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becca Wood" userId="358b36af-53dc-4b74-8170-e5c867791ff9" providerId="ADAL" clId="{8B23F959-34F5-4960-B43D-C9852B3B71FB}"/>
    <pc:docChg chg="custSel modSld">
      <pc:chgData name="Rebecca Wood" userId="358b36af-53dc-4b74-8170-e5c867791ff9" providerId="ADAL" clId="{8B23F959-34F5-4960-B43D-C9852B3B71FB}" dt="2025-06-23T13:03:24.568" v="110" actId="20577"/>
      <pc:docMkLst>
        <pc:docMk/>
      </pc:docMkLst>
      <pc:sldChg chg="addSp delSp modSp">
        <pc:chgData name="Rebecca Wood" userId="358b36af-53dc-4b74-8170-e5c867791ff9" providerId="ADAL" clId="{8B23F959-34F5-4960-B43D-C9852B3B71FB}" dt="2025-06-23T13:03:24.568" v="110" actId="20577"/>
        <pc:sldMkLst>
          <pc:docMk/>
          <pc:sldMk cId="1700383091" sldId="259"/>
        </pc:sldMkLst>
        <pc:spChg chg="del">
          <ac:chgData name="Rebecca Wood" userId="358b36af-53dc-4b74-8170-e5c867791ff9" providerId="ADAL" clId="{8B23F959-34F5-4960-B43D-C9852B3B71FB}" dt="2025-06-06T06:22:41.427" v="1" actId="478"/>
          <ac:spMkLst>
            <pc:docMk/>
            <pc:sldMk cId="1700383091" sldId="259"/>
            <ac:spMk id="2" creationId="{3FD4DFD9-7E08-4E71-B9FF-4754E5055FD9}"/>
          </ac:spMkLst>
        </pc:spChg>
        <pc:spChg chg="add mod">
          <ac:chgData name="Rebecca Wood" userId="358b36af-53dc-4b74-8170-e5c867791ff9" providerId="ADAL" clId="{8B23F959-34F5-4960-B43D-C9852B3B71FB}" dt="2025-06-23T13:03:24.568" v="110" actId="20577"/>
          <ac:spMkLst>
            <pc:docMk/>
            <pc:sldMk cId="1700383091" sldId="259"/>
            <ac:spMk id="2" creationId="{EA732B79-E585-433C-9FF4-1A4D382B5F37}"/>
          </ac:spMkLst>
        </pc:spChg>
        <pc:spChg chg="del">
          <ac:chgData name="Rebecca Wood" userId="358b36af-53dc-4b74-8170-e5c867791ff9" providerId="ADAL" clId="{8B23F959-34F5-4960-B43D-C9852B3B71FB}" dt="2025-06-06T06:22:38.524" v="0"/>
          <ac:spMkLst>
            <pc:docMk/>
            <pc:sldMk cId="1700383091" sldId="259"/>
            <ac:spMk id="5" creationId="{FF0E44B4-0CB2-408E-AC9D-C2634EA81025}"/>
          </ac:spMkLst>
        </pc:spChg>
        <pc:picChg chg="add mod">
          <ac:chgData name="Rebecca Wood" userId="358b36af-53dc-4b74-8170-e5c867791ff9" providerId="ADAL" clId="{8B23F959-34F5-4960-B43D-C9852B3B71FB}" dt="2025-06-23T12:58:43.893" v="4" actId="14100"/>
          <ac:picMkLst>
            <pc:docMk/>
            <pc:sldMk cId="1700383091" sldId="259"/>
            <ac:picMk id="3" creationId="{3EEAAAB5-1519-4434-A763-53E8A95FFEA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9/5/2025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81C2CB-CFD3-46CF-9F45-5442605E1A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Whitemoor</a:t>
            </a:r>
            <a:r>
              <a:rPr lang="en-GB" dirty="0"/>
              <a:t> Lakes Residential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020489-807A-4D2B-85BE-CB26EF0D284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Monday 15</a:t>
            </a:r>
            <a:r>
              <a:rPr lang="en-GB" baseline="30000" dirty="0"/>
              <a:t>th</a:t>
            </a:r>
            <a:r>
              <a:rPr lang="en-GB" dirty="0"/>
              <a:t> to Wednesday 17</a:t>
            </a:r>
            <a:r>
              <a:rPr lang="en-GB" baseline="30000" dirty="0"/>
              <a:t>th</a:t>
            </a:r>
            <a:r>
              <a:rPr lang="en-GB" dirty="0"/>
              <a:t> September 2025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5880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B3170A-2380-4A1E-8CFE-CD866574E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can you expect?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10CCDB6-9ADD-4B36-91A2-0EBD6FE4E1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863" y="2540285"/>
            <a:ext cx="8596312" cy="3122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7268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8D0129-0E08-40F4-90A0-AE393EB093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Whitemoor</a:t>
            </a:r>
            <a:r>
              <a:rPr lang="en-GB" dirty="0"/>
              <a:t> Lakes is a purpose-built Activity centre.</a:t>
            </a:r>
          </a:p>
          <a:p>
            <a:r>
              <a:rPr lang="en-GB" dirty="0"/>
              <a:t>We have asked for our groups to take part in water based activities and adventurous activities.</a:t>
            </a:r>
          </a:p>
          <a:p>
            <a:r>
              <a:rPr lang="en-GB" dirty="0"/>
              <a:t>We will leave school at 10.30am Monday morning and arrive at 11.30am.</a:t>
            </a:r>
          </a:p>
          <a:p>
            <a:r>
              <a:rPr lang="en-GB" dirty="0"/>
              <a:t>On the return journey we will return to school for approximately </a:t>
            </a:r>
            <a:br>
              <a:rPr lang="en-GB" dirty="0"/>
            </a:br>
            <a:r>
              <a:rPr lang="en-GB" dirty="0"/>
              <a:t>3.15/3.30pm on Wednesday.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36325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AAC822-0537-4970-B0CA-6635EF7D9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What do we need?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9A67C0-1269-4F46-A39B-D9082D040C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Kit List- on the school website too.</a:t>
            </a:r>
          </a:p>
          <a:p>
            <a:r>
              <a:rPr lang="en-GB" dirty="0"/>
              <a:t>Look at what you need to wear on the first day - if you are doing a water based activity, wear clothes and shoes that you don’t mind getting wet.</a:t>
            </a:r>
          </a:p>
          <a:p>
            <a:r>
              <a:rPr lang="en-GB" dirty="0"/>
              <a:t>Bring a bin/plastic bag to put wet/dirty clothes in.</a:t>
            </a:r>
          </a:p>
          <a:p>
            <a:r>
              <a:rPr lang="en-GB" dirty="0"/>
              <a:t>Bring some spare clothes.</a:t>
            </a:r>
          </a:p>
          <a:p>
            <a:r>
              <a:rPr lang="en-GB" dirty="0"/>
              <a:t>Bring a coat.</a:t>
            </a:r>
          </a:p>
          <a:p>
            <a:r>
              <a:rPr lang="en-GB" dirty="0"/>
              <a:t>Souvenir shop; Bring money for the souvenir shop. There is a pool table and a vending machine which takes 50p and £1 coins.</a:t>
            </a:r>
          </a:p>
          <a:p>
            <a:r>
              <a:rPr lang="en-GB" dirty="0"/>
              <a:t>No electronic devices are permitted, including Gameboys, </a:t>
            </a:r>
            <a:r>
              <a:rPr lang="en-GB"/>
              <a:t>Nintendo switches, mobile </a:t>
            </a:r>
            <a:r>
              <a:rPr lang="en-GB" dirty="0"/>
              <a:t>phones, air-tags, smart watches etc.</a:t>
            </a:r>
          </a:p>
        </p:txBody>
      </p:sp>
    </p:spTree>
    <p:extLst>
      <p:ext uri="{BB962C8B-B14F-4D97-AF65-F5344CB8AC3E}">
        <p14:creationId xmlns:p14="http://schemas.microsoft.com/office/powerpoint/2010/main" val="18165145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2CF94-B85B-4AF2-8A1C-A9809F649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lodge at </a:t>
            </a:r>
            <a:r>
              <a:rPr lang="en-GB" dirty="0" err="1"/>
              <a:t>Whitemoor</a:t>
            </a:r>
            <a:r>
              <a:rPr lang="en-GB" dirty="0"/>
              <a:t> Lakes.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5BD08E1-3222-46DD-91C6-C35E3F705E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3392" y="1488281"/>
            <a:ext cx="6136239" cy="388143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ACD3306-07DF-424D-AAD8-7954C7539953}"/>
              </a:ext>
            </a:extLst>
          </p:cNvPr>
          <p:cNvSpPr txBox="1"/>
          <p:nvPr/>
        </p:nvSpPr>
        <p:spPr>
          <a:xfrm>
            <a:off x="6925690" y="1255058"/>
            <a:ext cx="316857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Our lodge is just for St. </a:t>
            </a:r>
            <a:r>
              <a:rPr lang="en-GB" dirty="0" err="1"/>
              <a:t>Oswalds</a:t>
            </a:r>
            <a:r>
              <a:rPr lang="en-GB" dirty="0"/>
              <a:t> and includes all our bedroom, our own lounge area and kitchenette. </a:t>
            </a:r>
          </a:p>
          <a:p>
            <a:endParaRPr lang="en-GB" dirty="0"/>
          </a:p>
          <a:p>
            <a:r>
              <a:rPr lang="en-GB" dirty="0"/>
              <a:t>Groups often use these spaces to relax in their free time but they can also be used as an additional meeting space. </a:t>
            </a:r>
          </a:p>
          <a:p>
            <a:endParaRPr lang="en-GB" dirty="0"/>
          </a:p>
          <a:p>
            <a:r>
              <a:rPr lang="en-GB" dirty="0"/>
              <a:t>Our kitchenettes are stocked with tea and coffee, equipped with a kettle, sink and a fridge to store any snacks. Some of our lodges also have microwaves.</a:t>
            </a:r>
          </a:p>
        </p:txBody>
      </p:sp>
    </p:spTree>
    <p:extLst>
      <p:ext uri="{BB962C8B-B14F-4D97-AF65-F5344CB8AC3E}">
        <p14:creationId xmlns:p14="http://schemas.microsoft.com/office/powerpoint/2010/main" val="11053195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4FD6D7-F829-4B62-B8DD-A051F167C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Bedrooms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130344B-B87D-4B88-8808-C6F3B82A7B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4379" y="1270001"/>
            <a:ext cx="5396865" cy="334682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F75490B-2F76-4044-B267-F572EF67B77E}"/>
              </a:ext>
            </a:extLst>
          </p:cNvPr>
          <p:cNvSpPr txBox="1"/>
          <p:nvPr/>
        </p:nvSpPr>
        <p:spPr>
          <a:xfrm>
            <a:off x="6228290" y="724763"/>
            <a:ext cx="3202581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GB" dirty="0"/>
              <a:t>All the rooms are </a:t>
            </a:r>
            <a:r>
              <a:rPr lang="en-GB" dirty="0" err="1"/>
              <a:t>ensuite</a:t>
            </a:r>
            <a:r>
              <a:rPr lang="en-GB" dirty="0"/>
              <a:t>, giving comfort to all ages,  fitted with bath and shower facilities. </a:t>
            </a:r>
          </a:p>
          <a:p>
            <a:pPr fontAlgn="base"/>
            <a:endParaRPr lang="en-GB" dirty="0"/>
          </a:p>
          <a:p>
            <a:pPr fontAlgn="base"/>
            <a:r>
              <a:rPr lang="en-GB" dirty="0"/>
              <a:t>“We know how difficult it can be to get a group to sleep, that’s why our rooms don’t sleep more than eight people.”</a:t>
            </a:r>
          </a:p>
          <a:p>
            <a:pPr fontAlgn="base"/>
            <a:endParaRPr lang="en-GB" dirty="0"/>
          </a:p>
          <a:p>
            <a:pPr fontAlgn="base"/>
            <a:r>
              <a:rPr lang="en-GB" dirty="0"/>
              <a:t>Each lodge has a room set aside for leaders. These rooms are spacious, offer easy access to the lodge lounge and are furnished with two or three single beds.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8699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9F649E-13D4-4B37-BD36-C6F72D446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Catering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4695103-A623-40FE-AA88-04497FB780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6948" y="1384733"/>
            <a:ext cx="7315598" cy="388143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7510E4C-FDAC-40C6-9323-AC37AC9C039F}"/>
              </a:ext>
            </a:extLst>
          </p:cNvPr>
          <p:cNvSpPr txBox="1"/>
          <p:nvPr/>
        </p:nvSpPr>
        <p:spPr>
          <a:xfrm>
            <a:off x="7802546" y="1476244"/>
            <a:ext cx="301508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Our stay is fully catered. </a:t>
            </a:r>
          </a:p>
          <a:p>
            <a:endParaRPr lang="en-GB" dirty="0"/>
          </a:p>
          <a:p>
            <a:r>
              <a:rPr lang="en-GB" dirty="0"/>
              <a:t>There is a large dining hall so our whole group can sit together for meal times. </a:t>
            </a:r>
          </a:p>
          <a:p>
            <a:endParaRPr lang="en-GB" dirty="0"/>
          </a:p>
          <a:p>
            <a:r>
              <a:rPr lang="en-GB" dirty="0"/>
              <a:t>They provide three meals a day including halal and vegetarian diets. For breakfast; a cooked breakfast, cereals, toast and fruit juice. For lunch and dinner; two courses that are accompanied by our varied salad bar.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107F564-6D43-4338-81C5-97D670B15049}"/>
              </a:ext>
            </a:extLst>
          </p:cNvPr>
          <p:cNvSpPr txBox="1"/>
          <p:nvPr/>
        </p:nvSpPr>
        <p:spPr>
          <a:xfrm>
            <a:off x="522146" y="6001276"/>
            <a:ext cx="79421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Bring a packed lunch on the first day. The evening meal will be provided and all the meals on the second  and third day.</a:t>
            </a:r>
          </a:p>
        </p:txBody>
      </p:sp>
    </p:spTree>
    <p:extLst>
      <p:ext uri="{BB962C8B-B14F-4D97-AF65-F5344CB8AC3E}">
        <p14:creationId xmlns:p14="http://schemas.microsoft.com/office/powerpoint/2010/main" val="32005936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3EEAAAB5-1519-4434-A763-53E8A95FFE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26248"/>
          <a:stretch/>
        </p:blipFill>
        <p:spPr>
          <a:xfrm>
            <a:off x="-475129" y="0"/>
            <a:ext cx="12667129" cy="568590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A732B79-E585-433C-9FF4-1A4D382B5F37}"/>
              </a:ext>
            </a:extLst>
          </p:cNvPr>
          <p:cNvSpPr txBox="1"/>
          <p:nvPr/>
        </p:nvSpPr>
        <p:spPr>
          <a:xfrm>
            <a:off x="714895" y="5685905"/>
            <a:ext cx="76421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your child is in Group 2 or Group 3, they need to arrive on Monday morning, already wearing clothes and shoes for the water.</a:t>
            </a:r>
          </a:p>
        </p:txBody>
      </p:sp>
    </p:spTree>
    <p:extLst>
      <p:ext uri="{BB962C8B-B14F-4D97-AF65-F5344CB8AC3E}">
        <p14:creationId xmlns:p14="http://schemas.microsoft.com/office/powerpoint/2010/main" val="17003830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F1B0E8-11AE-49AA-BDA7-285A93D04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Finally	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A6927A-355E-410F-993E-91E558C5A1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All that is left to do is to have FUN!</a:t>
            </a:r>
          </a:p>
          <a:p>
            <a:r>
              <a:rPr lang="en-GB" sz="3600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426401198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649FE7EE813BC42A62D228DF04E749F" ma:contentTypeVersion="18" ma:contentTypeDescription="Create a new document." ma:contentTypeScope="" ma:versionID="21ce21b1d4ff2e6498e9d6cee1bd5441">
  <xsd:schema xmlns:xsd="http://www.w3.org/2001/XMLSchema" xmlns:xs="http://www.w3.org/2001/XMLSchema" xmlns:p="http://schemas.microsoft.com/office/2006/metadata/properties" xmlns:ns3="c1949afd-ee9b-4e37-9cbf-75bb42048334" xmlns:ns4="9aec9760-0c78-4a95-a274-d126cab3eff9" targetNamespace="http://schemas.microsoft.com/office/2006/metadata/properties" ma:root="true" ma:fieldsID="d5cf41a37a944cc71a10bdef24d89bec" ns3:_="" ns4:_="">
    <xsd:import namespace="c1949afd-ee9b-4e37-9cbf-75bb42048334"/>
    <xsd:import namespace="9aec9760-0c78-4a95-a274-d126cab3eff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1949afd-ee9b-4e37-9cbf-75bb4204833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ec9760-0c78-4a95-a274-d126cab3eff9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1949afd-ee9b-4e37-9cbf-75bb42048334" xsi:nil="true"/>
  </documentManagement>
</p:properties>
</file>

<file path=customXml/itemProps1.xml><?xml version="1.0" encoding="utf-8"?>
<ds:datastoreItem xmlns:ds="http://schemas.openxmlformats.org/officeDocument/2006/customXml" ds:itemID="{B5685986-A8DC-4A8F-9432-6B6471DCD37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2BF2571-8FA1-41C8-A40A-A92776C5602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1949afd-ee9b-4e37-9cbf-75bb42048334"/>
    <ds:schemaRef ds:uri="9aec9760-0c78-4a95-a274-d126cab3eff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2A50711-94AB-401B-94C2-ED539F764C5D}">
  <ds:schemaRefs>
    <ds:schemaRef ds:uri="http://schemas.microsoft.com/office/2006/documentManagement/types"/>
    <ds:schemaRef ds:uri="c1949afd-ee9b-4e37-9cbf-75bb42048334"/>
    <ds:schemaRef ds:uri="9aec9760-0c78-4a95-a274-d126cab3eff9"/>
    <ds:schemaRef ds:uri="http://purl.org/dc/dcmitype/"/>
    <ds:schemaRef ds:uri="http://schemas.microsoft.com/office/infopath/2007/PartnerControls"/>
    <ds:schemaRef ds:uri="http://purl.org/dc/elements/1.1/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36</TotalTime>
  <Words>484</Words>
  <Application>Microsoft Office PowerPoint</Application>
  <PresentationFormat>Widescreen</PresentationFormat>
  <Paragraphs>38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Trebuchet MS</vt:lpstr>
      <vt:lpstr>Wingdings 3</vt:lpstr>
      <vt:lpstr>Facet</vt:lpstr>
      <vt:lpstr>Whitemoor Lakes Residential</vt:lpstr>
      <vt:lpstr>What can you expect?</vt:lpstr>
      <vt:lpstr>PowerPoint Presentation</vt:lpstr>
      <vt:lpstr>What do we need?  </vt:lpstr>
      <vt:lpstr>Our lodge at Whitemoor Lakes.</vt:lpstr>
      <vt:lpstr>Bedrooms</vt:lpstr>
      <vt:lpstr>Catering</vt:lpstr>
      <vt:lpstr>PowerPoint Presentation</vt:lpstr>
      <vt:lpstr>Finally 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Whitemoor Lakes Residential</dc:title>
  <dc:creator>Rebecca Wood</dc:creator>
  <cp:lastModifiedBy>Felicity Morgan</cp:lastModifiedBy>
  <cp:revision>6</cp:revision>
  <dcterms:created xsi:type="dcterms:W3CDTF">2024-07-09T15:15:35Z</dcterms:created>
  <dcterms:modified xsi:type="dcterms:W3CDTF">2025-09-05T14:48:05Z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0x010100F649FE7EE813BC42A62D228DF04E749F</vt:lpwstr>
  </property>
</Properties>
</file>